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___2023___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33191"/>
              </p:ext>
            </p:extLst>
          </p:nvPr>
        </p:nvGraphicFramePr>
        <p:xfrm>
          <a:off x="321275" y="1082361"/>
          <a:ext cx="5369654" cy="2019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392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4542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272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baseline="0" dirty="0">
                          <a:effectLst/>
                        </a:rPr>
                        <a:t> «</a:t>
                      </a:r>
                      <a:r>
                        <a:rPr lang="ru-RU" sz="1100" dirty="0">
                          <a:effectLst/>
                        </a:rPr>
                        <a:t>Тэг-регби», </a:t>
                      </a:r>
                      <a:r>
                        <a:rPr lang="ru-RU" sz="1100" baseline="0" dirty="0">
                          <a:effectLst/>
                        </a:rPr>
                        <a:t> «</a:t>
                      </a:r>
                      <a:r>
                        <a:rPr lang="ru-RU" sz="1100" dirty="0">
                          <a:effectLst/>
                        </a:rPr>
                        <a:t>Баскетбол», «Шахматы»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baseline="0" dirty="0">
                          <a:effectLst/>
                        </a:rPr>
                        <a:t> «</a:t>
                      </a:r>
                      <a:r>
                        <a:rPr lang="ru-RU" sz="1200" dirty="0">
                          <a:effectLst/>
                        </a:rPr>
                        <a:t>Тэг-регби», </a:t>
                      </a:r>
                      <a:r>
                        <a:rPr lang="ru-RU" sz="1200" baseline="0" dirty="0">
                          <a:effectLst/>
                        </a:rPr>
                        <a:t> «</a:t>
                      </a:r>
                      <a:r>
                        <a:rPr lang="ru-RU" sz="1200" dirty="0">
                          <a:effectLst/>
                        </a:rPr>
                        <a:t>Баскетбол», «Шахматы»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437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«Баскетбол», «Шахматы», «Волейбол»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9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 Мини-футбол в школу»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36586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566430"/>
              </p:ext>
            </p:extLst>
          </p:nvPr>
        </p:nvGraphicFramePr>
        <p:xfrm>
          <a:off x="6755663" y="2881325"/>
          <a:ext cx="5377165" cy="393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943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957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943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957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13846"/>
              </p:ext>
            </p:extLst>
          </p:nvPr>
        </p:nvGraphicFramePr>
        <p:xfrm>
          <a:off x="606957" y="4090211"/>
          <a:ext cx="5447479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417945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99133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7618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72212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607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25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268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</cp:lastModifiedBy>
  <cp:revision>16</cp:revision>
  <dcterms:created xsi:type="dcterms:W3CDTF">2025-01-24T16:00:12Z</dcterms:created>
  <dcterms:modified xsi:type="dcterms:W3CDTF">2025-03-17T05:27:52Z</dcterms:modified>
</cp:coreProperties>
</file>